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Override PartName="/ppt/activeX/activeX1.xml" ContentType="application/vnd.ms-office.activeX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8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18631"/>
  <ax:ocxPr ax:name="_cy" ax:value="13123"/>
  <ax:ocxPr ax:name="FlashVars" ax:value=""/>
  <ax:ocxPr ax:name="Movie" ax:value="http://www.polleverywhere.com/multiple_choice_polls/MTUzNzU3NjMzMg.swf"/>
  <ax:ocxPr ax:name="Src" ax:value="http://www.polleverywhere.com/multiple_choice_polls/MTUzNzU3NjMzMg.swf"/>
  <ax:ocxPr ax:name="WMode" ax:value="Window"/>
  <ax:ocxPr ax:name="Play" ax:value="0"/>
  <ax:ocxPr ax:name="Loop" ax:value="-1"/>
  <ax:ocxPr ax:name="Quality" ax:value="High"/>
  <ax:ocxPr ax:name="SAlign" ax:value="LT"/>
  <ax:ocxPr ax:name="Menu" ax:value="-1"/>
  <ax:ocxPr ax:name="Base" ax:value=""/>
  <ax:ocxPr ax:name="AllowScriptAccess" ax:value=""/>
  <ax:ocxPr ax:name="Scale" ax:value="NoScale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8BDA8-A633-4871-B583-BD518CF5470C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7D352-6D6C-4CF7-8562-5426B9EF0A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8BDA8-A633-4871-B583-BD518CF5470C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7D352-6D6C-4CF7-8562-5426B9EF0A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8BDA8-A633-4871-B583-BD518CF5470C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7D352-6D6C-4CF7-8562-5426B9EF0A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8BDA8-A633-4871-B583-BD518CF5470C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7D352-6D6C-4CF7-8562-5426B9EF0A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8BDA8-A633-4871-B583-BD518CF5470C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7D352-6D6C-4CF7-8562-5426B9EF0A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8BDA8-A633-4871-B583-BD518CF5470C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7D352-6D6C-4CF7-8562-5426B9EF0A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8BDA8-A633-4871-B583-BD518CF5470C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7D352-6D6C-4CF7-8562-5426B9EF0A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8BDA8-A633-4871-B583-BD518CF5470C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7D352-6D6C-4CF7-8562-5426B9EF0A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8BDA8-A633-4871-B583-BD518CF5470C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7D352-6D6C-4CF7-8562-5426B9EF0A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8BDA8-A633-4871-B583-BD518CF5470C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7D352-6D6C-4CF7-8562-5426B9EF0A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8BDA8-A633-4871-B583-BD518CF5470C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7D352-6D6C-4CF7-8562-5426B9EF0A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58BDA8-A633-4871-B583-BD518CF5470C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57D352-6D6C-4CF7-8562-5426B9EF0AD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52600" y="381000"/>
            <a:ext cx="624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  <a:latin typeface="ADRIAN" pitchFamily="2" charset="2"/>
              </a:rPr>
              <a:t>Mission:</a:t>
            </a:r>
            <a:r>
              <a:rPr lang="en-US" sz="4000" dirty="0">
                <a:latin typeface="ADRIAN" pitchFamily="2" charset="2"/>
              </a:rPr>
              <a:t> </a:t>
            </a:r>
            <a:r>
              <a:rPr lang="en-US" sz="4000" dirty="0" smtClean="0">
                <a:latin typeface="ADRIAN" pitchFamily="2" charset="2"/>
              </a:rPr>
              <a:t>Pressure</a:t>
            </a:r>
            <a:endParaRPr lang="en-US" sz="5400" dirty="0">
              <a:solidFill>
                <a:srgbClr val="FF0000"/>
              </a:solidFill>
              <a:latin typeface="ADRIAN" pitchFamily="2" charset="2"/>
            </a:endParaRPr>
          </a:p>
        </p:txBody>
      </p:sp>
      <p:sp>
        <p:nvSpPr>
          <p:cNvPr id="1026" name="mainfrm"/>
          <p:cNvSpPr>
            <a:spLocks noEditPoints="1" noChangeArrowheads="1"/>
          </p:cNvSpPr>
          <p:nvPr/>
        </p:nvSpPr>
        <p:spPr bwMode="auto">
          <a:xfrm>
            <a:off x="990600" y="2743200"/>
            <a:ext cx="2733675" cy="30384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0603 w 21600"/>
              <a:gd name="T9" fmla="*/ 21600 h 21600"/>
              <a:gd name="T10" fmla="*/ 10800 w 21600"/>
              <a:gd name="T11" fmla="*/ 21600 h 21600"/>
              <a:gd name="T12" fmla="*/ 1163 w 21600"/>
              <a:gd name="T13" fmla="*/ 21600 h 21600"/>
              <a:gd name="T14" fmla="*/ 0 w 21600"/>
              <a:gd name="T15" fmla="*/ 10800 h 21600"/>
              <a:gd name="T16" fmla="*/ 332 w 21600"/>
              <a:gd name="T17" fmla="*/ 22174 h 21600"/>
              <a:gd name="T18" fmla="*/ 21579 w 21600"/>
              <a:gd name="T19" fmla="*/ 279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21600" y="10885"/>
                </a:moveTo>
                <a:lnTo>
                  <a:pt x="21600" y="0"/>
                </a:lnTo>
                <a:lnTo>
                  <a:pt x="10634" y="0"/>
                </a:lnTo>
                <a:lnTo>
                  <a:pt x="0" y="0"/>
                </a:lnTo>
                <a:lnTo>
                  <a:pt x="0" y="10885"/>
                </a:lnTo>
                <a:lnTo>
                  <a:pt x="0" y="19729"/>
                </a:lnTo>
                <a:lnTo>
                  <a:pt x="1163" y="19729"/>
                </a:lnTo>
                <a:lnTo>
                  <a:pt x="1163" y="21600"/>
                </a:lnTo>
                <a:lnTo>
                  <a:pt x="10800" y="21600"/>
                </a:lnTo>
                <a:lnTo>
                  <a:pt x="20603" y="21600"/>
                </a:lnTo>
                <a:lnTo>
                  <a:pt x="20603" y="19729"/>
                </a:lnTo>
                <a:lnTo>
                  <a:pt x="21600" y="19729"/>
                </a:lnTo>
                <a:lnTo>
                  <a:pt x="21600" y="10885"/>
                </a:lnTo>
                <a:close/>
              </a:path>
              <a:path w="21600" h="21600" extrusionOk="0">
                <a:moveTo>
                  <a:pt x="1163" y="19729"/>
                </a:moveTo>
                <a:lnTo>
                  <a:pt x="4320" y="19729"/>
                </a:lnTo>
                <a:lnTo>
                  <a:pt x="16449" y="19729"/>
                </a:lnTo>
                <a:lnTo>
                  <a:pt x="20603" y="19729"/>
                </a:lnTo>
                <a:lnTo>
                  <a:pt x="1163" y="19729"/>
                </a:lnTo>
                <a:moveTo>
                  <a:pt x="1495" y="2381"/>
                </a:moveTo>
                <a:lnTo>
                  <a:pt x="2160" y="2381"/>
                </a:lnTo>
                <a:lnTo>
                  <a:pt x="4985" y="2381"/>
                </a:lnTo>
                <a:lnTo>
                  <a:pt x="5982" y="2381"/>
                </a:lnTo>
                <a:lnTo>
                  <a:pt x="1495" y="2381"/>
                </a:lnTo>
                <a:lnTo>
                  <a:pt x="1495" y="3402"/>
                </a:lnTo>
                <a:lnTo>
                  <a:pt x="2160" y="3402"/>
                </a:lnTo>
                <a:lnTo>
                  <a:pt x="4985" y="3402"/>
                </a:lnTo>
                <a:lnTo>
                  <a:pt x="5982" y="3402"/>
                </a:lnTo>
                <a:lnTo>
                  <a:pt x="1495" y="3402"/>
                </a:lnTo>
                <a:lnTo>
                  <a:pt x="1495" y="4422"/>
                </a:lnTo>
                <a:lnTo>
                  <a:pt x="2160" y="4422"/>
                </a:lnTo>
                <a:lnTo>
                  <a:pt x="4985" y="4422"/>
                </a:lnTo>
                <a:lnTo>
                  <a:pt x="5982" y="4422"/>
                </a:lnTo>
                <a:lnTo>
                  <a:pt x="1495" y="4422"/>
                </a:lnTo>
                <a:lnTo>
                  <a:pt x="1495" y="5443"/>
                </a:lnTo>
                <a:lnTo>
                  <a:pt x="2160" y="5443"/>
                </a:lnTo>
                <a:lnTo>
                  <a:pt x="4985" y="5443"/>
                </a:lnTo>
                <a:lnTo>
                  <a:pt x="5982" y="5443"/>
                </a:lnTo>
                <a:lnTo>
                  <a:pt x="1495" y="5443"/>
                </a:lnTo>
                <a:lnTo>
                  <a:pt x="1495" y="6463"/>
                </a:lnTo>
                <a:lnTo>
                  <a:pt x="2160" y="6463"/>
                </a:lnTo>
                <a:lnTo>
                  <a:pt x="4985" y="6463"/>
                </a:lnTo>
                <a:lnTo>
                  <a:pt x="5982" y="6463"/>
                </a:lnTo>
                <a:lnTo>
                  <a:pt x="1495" y="6463"/>
                </a:lnTo>
                <a:lnTo>
                  <a:pt x="1495" y="7483"/>
                </a:lnTo>
                <a:lnTo>
                  <a:pt x="2160" y="7483"/>
                </a:lnTo>
                <a:lnTo>
                  <a:pt x="4985" y="7483"/>
                </a:lnTo>
                <a:lnTo>
                  <a:pt x="5982" y="7483"/>
                </a:lnTo>
                <a:lnTo>
                  <a:pt x="1495" y="7483"/>
                </a:lnTo>
                <a:lnTo>
                  <a:pt x="1495" y="8504"/>
                </a:lnTo>
                <a:lnTo>
                  <a:pt x="2160" y="8504"/>
                </a:lnTo>
                <a:lnTo>
                  <a:pt x="4985" y="8504"/>
                </a:lnTo>
                <a:lnTo>
                  <a:pt x="5982" y="8504"/>
                </a:lnTo>
                <a:lnTo>
                  <a:pt x="1495" y="8504"/>
                </a:lnTo>
                <a:lnTo>
                  <a:pt x="1495" y="9524"/>
                </a:lnTo>
                <a:lnTo>
                  <a:pt x="2160" y="9524"/>
                </a:lnTo>
                <a:lnTo>
                  <a:pt x="4985" y="9524"/>
                </a:lnTo>
                <a:lnTo>
                  <a:pt x="5982" y="9524"/>
                </a:lnTo>
                <a:lnTo>
                  <a:pt x="1495" y="9524"/>
                </a:lnTo>
                <a:lnTo>
                  <a:pt x="1495" y="10545"/>
                </a:lnTo>
                <a:lnTo>
                  <a:pt x="2160" y="10545"/>
                </a:lnTo>
                <a:lnTo>
                  <a:pt x="4985" y="10545"/>
                </a:lnTo>
                <a:lnTo>
                  <a:pt x="5982" y="10545"/>
                </a:lnTo>
                <a:lnTo>
                  <a:pt x="1495" y="10545"/>
                </a:lnTo>
                <a:lnTo>
                  <a:pt x="1495" y="11565"/>
                </a:lnTo>
                <a:lnTo>
                  <a:pt x="2160" y="11565"/>
                </a:lnTo>
                <a:lnTo>
                  <a:pt x="4985" y="11565"/>
                </a:lnTo>
                <a:lnTo>
                  <a:pt x="5982" y="11565"/>
                </a:lnTo>
                <a:lnTo>
                  <a:pt x="1495" y="11565"/>
                </a:lnTo>
                <a:lnTo>
                  <a:pt x="1495" y="12586"/>
                </a:lnTo>
                <a:lnTo>
                  <a:pt x="2160" y="12586"/>
                </a:lnTo>
                <a:lnTo>
                  <a:pt x="4985" y="12586"/>
                </a:lnTo>
                <a:lnTo>
                  <a:pt x="5982" y="12586"/>
                </a:lnTo>
                <a:lnTo>
                  <a:pt x="1495" y="12586"/>
                </a:lnTo>
                <a:lnTo>
                  <a:pt x="1495" y="13606"/>
                </a:lnTo>
                <a:lnTo>
                  <a:pt x="2160" y="13606"/>
                </a:lnTo>
                <a:lnTo>
                  <a:pt x="4985" y="13606"/>
                </a:lnTo>
                <a:lnTo>
                  <a:pt x="5982" y="13606"/>
                </a:lnTo>
                <a:lnTo>
                  <a:pt x="1495" y="13606"/>
                </a:lnTo>
                <a:lnTo>
                  <a:pt x="1495" y="14627"/>
                </a:lnTo>
                <a:lnTo>
                  <a:pt x="2160" y="14627"/>
                </a:lnTo>
                <a:lnTo>
                  <a:pt x="4985" y="14627"/>
                </a:lnTo>
                <a:lnTo>
                  <a:pt x="5982" y="14627"/>
                </a:lnTo>
                <a:lnTo>
                  <a:pt x="1495" y="14627"/>
                </a:lnTo>
                <a:lnTo>
                  <a:pt x="1495" y="15647"/>
                </a:lnTo>
                <a:lnTo>
                  <a:pt x="2160" y="15647"/>
                </a:lnTo>
                <a:lnTo>
                  <a:pt x="4985" y="15647"/>
                </a:lnTo>
                <a:lnTo>
                  <a:pt x="5982" y="15647"/>
                </a:lnTo>
                <a:lnTo>
                  <a:pt x="1495" y="15647"/>
                </a:lnTo>
                <a:lnTo>
                  <a:pt x="1495" y="16668"/>
                </a:lnTo>
                <a:lnTo>
                  <a:pt x="2160" y="16668"/>
                </a:lnTo>
                <a:lnTo>
                  <a:pt x="4985" y="16668"/>
                </a:lnTo>
                <a:lnTo>
                  <a:pt x="5982" y="16668"/>
                </a:lnTo>
                <a:lnTo>
                  <a:pt x="1495" y="16668"/>
                </a:lnTo>
                <a:lnTo>
                  <a:pt x="1495" y="17688"/>
                </a:lnTo>
                <a:lnTo>
                  <a:pt x="2160" y="17688"/>
                </a:lnTo>
                <a:lnTo>
                  <a:pt x="4985" y="17688"/>
                </a:lnTo>
                <a:lnTo>
                  <a:pt x="5982" y="17688"/>
                </a:lnTo>
                <a:lnTo>
                  <a:pt x="1495" y="17688"/>
                </a:lnTo>
                <a:moveTo>
                  <a:pt x="1994" y="19729"/>
                </a:moveTo>
                <a:lnTo>
                  <a:pt x="1994" y="20069"/>
                </a:lnTo>
                <a:lnTo>
                  <a:pt x="1994" y="21260"/>
                </a:lnTo>
                <a:lnTo>
                  <a:pt x="1994" y="21600"/>
                </a:lnTo>
                <a:lnTo>
                  <a:pt x="1994" y="19729"/>
                </a:lnTo>
                <a:lnTo>
                  <a:pt x="2658" y="19729"/>
                </a:lnTo>
                <a:lnTo>
                  <a:pt x="2658" y="20069"/>
                </a:lnTo>
                <a:lnTo>
                  <a:pt x="2658" y="21260"/>
                </a:lnTo>
                <a:lnTo>
                  <a:pt x="2658" y="21600"/>
                </a:lnTo>
                <a:lnTo>
                  <a:pt x="2658" y="19729"/>
                </a:lnTo>
                <a:lnTo>
                  <a:pt x="3489" y="19729"/>
                </a:lnTo>
                <a:lnTo>
                  <a:pt x="3489" y="20069"/>
                </a:lnTo>
                <a:lnTo>
                  <a:pt x="3489" y="21260"/>
                </a:lnTo>
                <a:lnTo>
                  <a:pt x="3489" y="21600"/>
                </a:lnTo>
                <a:lnTo>
                  <a:pt x="3489" y="19729"/>
                </a:lnTo>
                <a:lnTo>
                  <a:pt x="4320" y="19729"/>
                </a:lnTo>
                <a:lnTo>
                  <a:pt x="4320" y="20069"/>
                </a:lnTo>
                <a:lnTo>
                  <a:pt x="4320" y="21260"/>
                </a:lnTo>
                <a:lnTo>
                  <a:pt x="4320" y="21600"/>
                </a:lnTo>
                <a:lnTo>
                  <a:pt x="4320" y="19729"/>
                </a:lnTo>
                <a:lnTo>
                  <a:pt x="5151" y="19729"/>
                </a:lnTo>
                <a:lnTo>
                  <a:pt x="5151" y="20069"/>
                </a:lnTo>
                <a:lnTo>
                  <a:pt x="5151" y="21260"/>
                </a:lnTo>
                <a:lnTo>
                  <a:pt x="5151" y="21600"/>
                </a:lnTo>
                <a:lnTo>
                  <a:pt x="5151" y="19729"/>
                </a:lnTo>
                <a:lnTo>
                  <a:pt x="5982" y="19729"/>
                </a:lnTo>
                <a:lnTo>
                  <a:pt x="5982" y="20069"/>
                </a:lnTo>
                <a:lnTo>
                  <a:pt x="5982" y="21260"/>
                </a:lnTo>
                <a:lnTo>
                  <a:pt x="5982" y="21600"/>
                </a:lnTo>
                <a:lnTo>
                  <a:pt x="5982" y="19729"/>
                </a:lnTo>
                <a:lnTo>
                  <a:pt x="6812" y="19729"/>
                </a:lnTo>
                <a:lnTo>
                  <a:pt x="6812" y="20069"/>
                </a:lnTo>
                <a:lnTo>
                  <a:pt x="6812" y="21260"/>
                </a:lnTo>
                <a:lnTo>
                  <a:pt x="6812" y="21600"/>
                </a:lnTo>
                <a:lnTo>
                  <a:pt x="6812" y="19729"/>
                </a:lnTo>
                <a:lnTo>
                  <a:pt x="7643" y="19729"/>
                </a:lnTo>
                <a:lnTo>
                  <a:pt x="7643" y="20069"/>
                </a:lnTo>
                <a:lnTo>
                  <a:pt x="7643" y="21260"/>
                </a:lnTo>
                <a:lnTo>
                  <a:pt x="7643" y="21600"/>
                </a:lnTo>
                <a:lnTo>
                  <a:pt x="7643" y="19729"/>
                </a:lnTo>
                <a:lnTo>
                  <a:pt x="8474" y="19729"/>
                </a:lnTo>
                <a:lnTo>
                  <a:pt x="8474" y="20069"/>
                </a:lnTo>
                <a:lnTo>
                  <a:pt x="8474" y="21260"/>
                </a:lnTo>
                <a:lnTo>
                  <a:pt x="8474" y="21600"/>
                </a:lnTo>
                <a:lnTo>
                  <a:pt x="8474" y="19729"/>
                </a:lnTo>
                <a:lnTo>
                  <a:pt x="9305" y="19729"/>
                </a:lnTo>
                <a:lnTo>
                  <a:pt x="9305" y="20069"/>
                </a:lnTo>
                <a:lnTo>
                  <a:pt x="9305" y="21260"/>
                </a:lnTo>
                <a:lnTo>
                  <a:pt x="9305" y="21600"/>
                </a:lnTo>
                <a:lnTo>
                  <a:pt x="9305" y="19729"/>
                </a:lnTo>
                <a:lnTo>
                  <a:pt x="10135" y="19729"/>
                </a:lnTo>
                <a:lnTo>
                  <a:pt x="10135" y="20069"/>
                </a:lnTo>
                <a:lnTo>
                  <a:pt x="10135" y="21260"/>
                </a:lnTo>
                <a:lnTo>
                  <a:pt x="10135" y="21600"/>
                </a:lnTo>
                <a:lnTo>
                  <a:pt x="10135" y="19729"/>
                </a:lnTo>
                <a:lnTo>
                  <a:pt x="10966" y="19729"/>
                </a:lnTo>
                <a:lnTo>
                  <a:pt x="10966" y="20069"/>
                </a:lnTo>
                <a:lnTo>
                  <a:pt x="10966" y="21260"/>
                </a:lnTo>
                <a:lnTo>
                  <a:pt x="10966" y="21600"/>
                </a:lnTo>
                <a:lnTo>
                  <a:pt x="10966" y="19729"/>
                </a:lnTo>
                <a:lnTo>
                  <a:pt x="11797" y="19729"/>
                </a:lnTo>
                <a:lnTo>
                  <a:pt x="11797" y="20069"/>
                </a:lnTo>
                <a:lnTo>
                  <a:pt x="11797" y="21260"/>
                </a:lnTo>
                <a:lnTo>
                  <a:pt x="11797" y="21600"/>
                </a:lnTo>
                <a:lnTo>
                  <a:pt x="11797" y="19729"/>
                </a:lnTo>
                <a:lnTo>
                  <a:pt x="12462" y="19729"/>
                </a:lnTo>
                <a:lnTo>
                  <a:pt x="12462" y="20069"/>
                </a:lnTo>
                <a:lnTo>
                  <a:pt x="12462" y="21260"/>
                </a:lnTo>
                <a:lnTo>
                  <a:pt x="12462" y="21600"/>
                </a:lnTo>
                <a:lnTo>
                  <a:pt x="12462" y="19729"/>
                </a:lnTo>
                <a:lnTo>
                  <a:pt x="13292" y="19729"/>
                </a:lnTo>
                <a:lnTo>
                  <a:pt x="13292" y="20069"/>
                </a:lnTo>
                <a:lnTo>
                  <a:pt x="13292" y="21260"/>
                </a:lnTo>
                <a:lnTo>
                  <a:pt x="13292" y="21600"/>
                </a:lnTo>
                <a:lnTo>
                  <a:pt x="13292" y="19729"/>
                </a:lnTo>
                <a:lnTo>
                  <a:pt x="14123" y="19729"/>
                </a:lnTo>
                <a:lnTo>
                  <a:pt x="14123" y="20069"/>
                </a:lnTo>
                <a:lnTo>
                  <a:pt x="14123" y="21260"/>
                </a:lnTo>
                <a:lnTo>
                  <a:pt x="14123" y="21600"/>
                </a:lnTo>
                <a:lnTo>
                  <a:pt x="14123" y="19729"/>
                </a:lnTo>
                <a:lnTo>
                  <a:pt x="14954" y="19729"/>
                </a:lnTo>
                <a:lnTo>
                  <a:pt x="14954" y="20069"/>
                </a:lnTo>
                <a:lnTo>
                  <a:pt x="14954" y="21260"/>
                </a:lnTo>
                <a:lnTo>
                  <a:pt x="14954" y="21600"/>
                </a:lnTo>
                <a:lnTo>
                  <a:pt x="14954" y="19729"/>
                </a:lnTo>
                <a:lnTo>
                  <a:pt x="15785" y="19729"/>
                </a:lnTo>
                <a:lnTo>
                  <a:pt x="15785" y="20069"/>
                </a:lnTo>
                <a:lnTo>
                  <a:pt x="15785" y="21260"/>
                </a:lnTo>
                <a:lnTo>
                  <a:pt x="15785" y="21600"/>
                </a:lnTo>
                <a:lnTo>
                  <a:pt x="15785" y="19729"/>
                </a:lnTo>
                <a:lnTo>
                  <a:pt x="16615" y="19729"/>
                </a:lnTo>
                <a:lnTo>
                  <a:pt x="16615" y="20069"/>
                </a:lnTo>
                <a:lnTo>
                  <a:pt x="16615" y="21260"/>
                </a:lnTo>
                <a:lnTo>
                  <a:pt x="16615" y="21600"/>
                </a:lnTo>
                <a:lnTo>
                  <a:pt x="16615" y="19729"/>
                </a:lnTo>
                <a:lnTo>
                  <a:pt x="17446" y="19729"/>
                </a:lnTo>
                <a:lnTo>
                  <a:pt x="17446" y="20069"/>
                </a:lnTo>
                <a:lnTo>
                  <a:pt x="17446" y="21260"/>
                </a:lnTo>
                <a:lnTo>
                  <a:pt x="17446" y="21600"/>
                </a:lnTo>
                <a:lnTo>
                  <a:pt x="17446" y="19729"/>
                </a:lnTo>
                <a:lnTo>
                  <a:pt x="18277" y="19729"/>
                </a:lnTo>
                <a:lnTo>
                  <a:pt x="18277" y="20069"/>
                </a:lnTo>
                <a:lnTo>
                  <a:pt x="18277" y="21260"/>
                </a:lnTo>
                <a:lnTo>
                  <a:pt x="18277" y="21600"/>
                </a:lnTo>
                <a:lnTo>
                  <a:pt x="18277" y="19729"/>
                </a:lnTo>
                <a:lnTo>
                  <a:pt x="19108" y="19729"/>
                </a:lnTo>
                <a:lnTo>
                  <a:pt x="19108" y="20069"/>
                </a:lnTo>
                <a:lnTo>
                  <a:pt x="19108" y="21260"/>
                </a:lnTo>
                <a:lnTo>
                  <a:pt x="19108" y="21600"/>
                </a:lnTo>
                <a:lnTo>
                  <a:pt x="19108" y="19729"/>
                </a:lnTo>
                <a:lnTo>
                  <a:pt x="19938" y="19729"/>
                </a:lnTo>
                <a:lnTo>
                  <a:pt x="19938" y="20069"/>
                </a:lnTo>
                <a:lnTo>
                  <a:pt x="19938" y="21260"/>
                </a:lnTo>
                <a:lnTo>
                  <a:pt x="19938" y="21600"/>
                </a:lnTo>
                <a:lnTo>
                  <a:pt x="19938" y="19729"/>
                </a:lnTo>
                <a:moveTo>
                  <a:pt x="1495" y="1531"/>
                </a:moveTo>
                <a:lnTo>
                  <a:pt x="5982" y="1531"/>
                </a:lnTo>
                <a:lnTo>
                  <a:pt x="5982" y="18539"/>
                </a:lnTo>
                <a:lnTo>
                  <a:pt x="1495" y="18539"/>
                </a:lnTo>
                <a:lnTo>
                  <a:pt x="1495" y="1531"/>
                </a:lnTo>
                <a:moveTo>
                  <a:pt x="7311" y="1531"/>
                </a:moveTo>
                <a:lnTo>
                  <a:pt x="7975" y="1531"/>
                </a:lnTo>
                <a:lnTo>
                  <a:pt x="7975" y="8334"/>
                </a:lnTo>
                <a:lnTo>
                  <a:pt x="7311" y="8334"/>
                </a:lnTo>
                <a:lnTo>
                  <a:pt x="7311" y="1531"/>
                </a:lnTo>
                <a:moveTo>
                  <a:pt x="7145" y="9865"/>
                </a:moveTo>
                <a:lnTo>
                  <a:pt x="8142" y="9865"/>
                </a:lnTo>
                <a:lnTo>
                  <a:pt x="8142" y="10715"/>
                </a:lnTo>
                <a:lnTo>
                  <a:pt x="7145" y="10715"/>
                </a:lnTo>
                <a:lnTo>
                  <a:pt x="7145" y="9865"/>
                </a:lnTo>
                <a:moveTo>
                  <a:pt x="8972" y="1531"/>
                </a:moveTo>
                <a:lnTo>
                  <a:pt x="12462" y="1531"/>
                </a:lnTo>
                <a:lnTo>
                  <a:pt x="12462" y="5443"/>
                </a:lnTo>
                <a:lnTo>
                  <a:pt x="8972" y="5443"/>
                </a:lnTo>
                <a:lnTo>
                  <a:pt x="8972" y="1531"/>
                </a:lnTo>
                <a:moveTo>
                  <a:pt x="13625" y="1531"/>
                </a:moveTo>
                <a:lnTo>
                  <a:pt x="20271" y="1531"/>
                </a:lnTo>
                <a:lnTo>
                  <a:pt x="20271" y="5443"/>
                </a:lnTo>
                <a:lnTo>
                  <a:pt x="13625" y="5443"/>
                </a:lnTo>
                <a:lnTo>
                  <a:pt x="13625" y="1531"/>
                </a:lnTo>
                <a:moveTo>
                  <a:pt x="18609" y="6463"/>
                </a:moveTo>
                <a:lnTo>
                  <a:pt x="20437" y="6463"/>
                </a:lnTo>
                <a:lnTo>
                  <a:pt x="20437" y="10885"/>
                </a:lnTo>
                <a:lnTo>
                  <a:pt x="18609" y="10885"/>
                </a:lnTo>
                <a:lnTo>
                  <a:pt x="18609" y="6463"/>
                </a:lnTo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7" name="Picture 3" descr="C:\Documents and Settings\Chris\Local Settings\Temporary Internet Files\Content.IE5\H2UQQ0FF\MP900442411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3124200"/>
            <a:ext cx="4038600" cy="2692400"/>
          </a:xfrm>
          <a:prstGeom prst="rect">
            <a:avLst/>
          </a:prstGeom>
          <a:noFill/>
        </p:spPr>
      </p:pic>
      <p:sp>
        <p:nvSpPr>
          <p:cNvPr id="7" name="Rounded Rectangular Callout 6"/>
          <p:cNvSpPr/>
          <p:nvPr/>
        </p:nvSpPr>
        <p:spPr>
          <a:xfrm>
            <a:off x="1905000" y="1447800"/>
            <a:ext cx="4876800" cy="1066800"/>
          </a:xfrm>
          <a:prstGeom prst="wedgeRoundRect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err="1" smtClean="0"/>
              <a:t>lol</a:t>
            </a:r>
            <a:r>
              <a:rPr lang="en-US" sz="2800" dirty="0" smtClean="0"/>
              <a:t>, </a:t>
            </a:r>
            <a:r>
              <a:rPr lang="en-US" sz="2800" dirty="0" smtClean="0"/>
              <a:t>humans are squishy </a:t>
            </a:r>
            <a:endParaRPr lang="en-US" sz="2800" dirty="0"/>
          </a:p>
        </p:txBody>
      </p:sp>
      <p:pic>
        <p:nvPicPr>
          <p:cNvPr id="1029" name="Picture 5" descr="C:\Documents and Settings\Chris\Local Settings\Temporary Internet Files\Content.IE5\MGQ3FBKF\MC90029018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07540" flipH="1">
            <a:off x="1622814" y="4143899"/>
            <a:ext cx="1896314" cy="11628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CTION" pitchFamily="2" charset="2"/>
              </a:rPr>
              <a:t>What time is it?</a:t>
            </a:r>
            <a:br>
              <a:rPr lang="en-US" dirty="0" smtClean="0">
                <a:solidFill>
                  <a:srgbClr val="FF0000"/>
                </a:solidFill>
                <a:latin typeface="ACTION" pitchFamily="2" charset="2"/>
              </a:rPr>
            </a:br>
            <a:r>
              <a:rPr lang="en-US" dirty="0" smtClean="0">
                <a:latin typeface="ACTION" pitchFamily="2" charset="2"/>
              </a:rPr>
              <a:t>Fruit snack time!!</a:t>
            </a:r>
            <a:r>
              <a:rPr lang="en-US" dirty="0" smtClean="0">
                <a:solidFill>
                  <a:srgbClr val="FF0000"/>
                </a:solidFill>
                <a:latin typeface="ACTION" pitchFamily="2" charset="2"/>
              </a:rPr>
              <a:t/>
            </a:r>
            <a:br>
              <a:rPr lang="en-US" dirty="0" smtClean="0">
                <a:solidFill>
                  <a:srgbClr val="FF0000"/>
                </a:solidFill>
                <a:latin typeface="ACTION" pitchFamily="2" charset="2"/>
              </a:rPr>
            </a:br>
            <a:endParaRPr lang="en-US" dirty="0">
              <a:solidFill>
                <a:srgbClr val="FF0000"/>
              </a:solidFill>
              <a:latin typeface="ACTION" pitchFamily="2" charset="2"/>
            </a:endParaRPr>
          </a:p>
        </p:txBody>
      </p:sp>
      <p:pic>
        <p:nvPicPr>
          <p:cNvPr id="2050" name="Picture 2" descr="C:\Documents and Settings\Chris\Local Settings\Temporary Internet Files\Content.IE5\MGQ3FBKF\MC90023447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2362200"/>
            <a:ext cx="4344634" cy="3810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09600" y="2438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Lets do an experiment with fruit snacks!</a:t>
            </a:r>
            <a:endParaRPr lang="en-US" sz="2400" dirty="0"/>
          </a:p>
        </p:txBody>
      </p:sp>
      <p:pic>
        <p:nvPicPr>
          <p:cNvPr id="2051" name="Picture 3" descr="C:\Documents and Settings\Chris\Local Settings\Temporary Internet Files\Content.IE5\MGQ3FBKF\MC90014018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3352800"/>
            <a:ext cx="1447800" cy="32547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CTION" pitchFamily="2" charset="2"/>
              </a:rPr>
              <a:t>What time is it?</a:t>
            </a:r>
            <a:br>
              <a:rPr lang="en-US" dirty="0" smtClean="0">
                <a:solidFill>
                  <a:srgbClr val="FF0000"/>
                </a:solidFill>
                <a:latin typeface="ACTION" pitchFamily="2" charset="2"/>
              </a:rPr>
            </a:br>
            <a:r>
              <a:rPr lang="en-US" dirty="0" smtClean="0">
                <a:latin typeface="ACTION" pitchFamily="2" charset="2"/>
              </a:rPr>
              <a:t>Fruit snack time!!</a:t>
            </a:r>
            <a:r>
              <a:rPr lang="en-US" dirty="0" smtClean="0">
                <a:solidFill>
                  <a:srgbClr val="FF0000"/>
                </a:solidFill>
                <a:latin typeface="ACTION" pitchFamily="2" charset="2"/>
              </a:rPr>
              <a:t/>
            </a:r>
            <a:br>
              <a:rPr lang="en-US" dirty="0" smtClean="0">
                <a:solidFill>
                  <a:srgbClr val="FF0000"/>
                </a:solidFill>
                <a:latin typeface="ACTION" pitchFamily="2" charset="2"/>
              </a:rPr>
            </a:br>
            <a:endParaRPr lang="en-US" dirty="0">
              <a:solidFill>
                <a:srgbClr val="FF0000"/>
              </a:solidFill>
              <a:latin typeface="ACTION" pitchFamily="2" charset="2"/>
            </a:endParaRPr>
          </a:p>
        </p:txBody>
      </p:sp>
      <p:pic>
        <p:nvPicPr>
          <p:cNvPr id="2050" name="Picture 2" descr="C:\Documents and Settings\Chris\Local Settings\Temporary Internet Files\Content.IE5\MGQ3FBKF\MC90023447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2362200"/>
            <a:ext cx="4344634" cy="3810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52400" y="3276600"/>
            <a:ext cx="251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Pressure(P)=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2209800" y="3048000"/>
            <a:ext cx="1600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/>
              <a:t>Force</a:t>
            </a:r>
          </a:p>
          <a:p>
            <a:r>
              <a:rPr lang="en-US" sz="2800" dirty="0" smtClean="0"/>
              <a:t>Area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DRIAN" pitchFamily="2" charset="2"/>
              </a:rPr>
              <a:t>So now that we have played with pressure...</a:t>
            </a:r>
            <a:endParaRPr lang="en-US" dirty="0">
              <a:latin typeface="ADRIAN" pitchFamily="2" charset="2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5715000" cy="4876800"/>
          </a:xfrm>
        </p:spPr>
        <p:txBody>
          <a:bodyPr/>
          <a:lstStyle/>
          <a:p>
            <a:r>
              <a:rPr lang="en-US" dirty="0" smtClean="0"/>
              <a:t>Lets talk about the atmosphere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Who knows what a barometer is?</a:t>
            </a:r>
          </a:p>
          <a:p>
            <a:endParaRPr lang="en-US" dirty="0"/>
          </a:p>
          <a:p>
            <a:r>
              <a:rPr lang="en-US" dirty="0" smtClean="0"/>
              <a:t>Some dude named Evangelista Torricelli made up barometer and they named the </a:t>
            </a:r>
            <a:r>
              <a:rPr lang="en-US" dirty="0" err="1" smtClean="0"/>
              <a:t>torr</a:t>
            </a:r>
            <a:r>
              <a:rPr lang="en-US" dirty="0" smtClean="0"/>
              <a:t> after him</a:t>
            </a:r>
          </a:p>
        </p:txBody>
      </p:sp>
      <p:pic>
        <p:nvPicPr>
          <p:cNvPr id="3075" name="Picture 3" descr="C:\Documents and Settings\Chris\Local Settings\Temporary Internet Files\Content.IE5\45BI78T9\MP910216389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00775" y="914400"/>
            <a:ext cx="2943225" cy="2564076"/>
          </a:xfrm>
          <a:prstGeom prst="rect">
            <a:avLst/>
          </a:prstGeom>
          <a:noFill/>
        </p:spPr>
      </p:pic>
      <p:pic>
        <p:nvPicPr>
          <p:cNvPr id="3078" name="Picture 6" descr="C:\Documents and Settings\Chris\Local Settings\Temporary Internet Files\Content.IE5\H2UQQ0FF\MC90015016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4229477"/>
            <a:ext cx="1782024" cy="2628523"/>
          </a:xfrm>
          <a:prstGeom prst="rect">
            <a:avLst/>
          </a:prstGeom>
          <a:noFill/>
        </p:spPr>
      </p:pic>
      <p:sp>
        <p:nvSpPr>
          <p:cNvPr id="10" name="Rectangular Callout 9"/>
          <p:cNvSpPr/>
          <p:nvPr/>
        </p:nvSpPr>
        <p:spPr>
          <a:xfrm>
            <a:off x="6629400" y="3124200"/>
            <a:ext cx="1981200" cy="1219200"/>
          </a:xfrm>
          <a:prstGeom prst="wedgeRect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Barometer? Big deal, I made up this thingamajig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CTION" pitchFamily="2" charset="2"/>
              </a:rPr>
              <a:t>Units of pressure</a:t>
            </a:r>
            <a:endParaRPr lang="en-US" dirty="0">
              <a:latin typeface="ACTION" pitchFamily="2" charset="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76400"/>
          </a:xfrm>
        </p:spPr>
        <p:txBody>
          <a:bodyPr/>
          <a:lstStyle/>
          <a:p>
            <a:r>
              <a:rPr lang="en-US" u="sng" dirty="0" smtClean="0"/>
              <a:t>Millimeters of Hg (mercury) </a:t>
            </a:r>
          </a:p>
          <a:p>
            <a:pPr lvl="1"/>
            <a:r>
              <a:rPr lang="en-US" dirty="0" smtClean="0"/>
              <a:t>This is the number of millimeters that mercury rises up the mercury column in a barometer</a:t>
            </a:r>
          </a:p>
        </p:txBody>
      </p:sp>
      <p:pic>
        <p:nvPicPr>
          <p:cNvPr id="4098" name="Picture 2" descr="C:\Documents and Settings\Chris\Local Settings\Temporary Internet Files\Content.IE5\H2UQQ0FF\MP900302894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533400"/>
            <a:ext cx="1752600" cy="125018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57200" y="3048000"/>
            <a:ext cx="7315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u="sng" dirty="0" err="1" smtClean="0"/>
              <a:t>Torr</a:t>
            </a:r>
            <a:endParaRPr lang="en-US" sz="2800" dirty="0" smtClean="0"/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One </a:t>
            </a:r>
            <a:r>
              <a:rPr lang="en-US" sz="2800" dirty="0" err="1" smtClean="0"/>
              <a:t>torr</a:t>
            </a:r>
            <a:r>
              <a:rPr lang="en-US" sz="2800" dirty="0" smtClean="0"/>
              <a:t> is equal to one mm Hg</a:t>
            </a:r>
          </a:p>
          <a:p>
            <a:pPr lvl="2">
              <a:buFont typeface="Arial" pitchFamily="34" charset="0"/>
              <a:buChar char="•"/>
            </a:pPr>
            <a:r>
              <a:rPr lang="en-US" sz="2800" dirty="0" smtClean="0"/>
              <a:t>So all you need to remember is </a:t>
            </a:r>
            <a:r>
              <a:rPr lang="en-US" sz="2800" dirty="0" err="1" smtClean="0"/>
              <a:t>torr</a:t>
            </a:r>
            <a:r>
              <a:rPr lang="en-US" sz="2800" dirty="0" smtClean="0"/>
              <a:t>. Its easier to say than MM Hg anyways.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4800600"/>
            <a:ext cx="7162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u="sng" dirty="0" smtClean="0"/>
              <a:t>Atmospheres</a:t>
            </a:r>
            <a:endParaRPr lang="en-US" sz="2800" dirty="0" smtClean="0"/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One atmosphere is equal to 760 </a:t>
            </a:r>
            <a:r>
              <a:rPr lang="en-US" sz="2800" dirty="0" err="1" smtClean="0"/>
              <a:t>torr</a:t>
            </a:r>
            <a:endParaRPr lang="en-US" sz="2800" dirty="0" smtClean="0"/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One atmosphere is the pressure at sea level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 smtClean="0">
                <a:latin typeface="ADRIAN" pitchFamily="2" charset="2"/>
              </a:rPr>
              <a:t>What you should write down and stick in your pocket for later.</a:t>
            </a:r>
            <a:endParaRPr lang="en-US" sz="4800" dirty="0">
              <a:latin typeface="ADRIAN" pitchFamily="2" charset="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3382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800" dirty="0" smtClean="0">
                <a:solidFill>
                  <a:srgbClr val="FF0000"/>
                </a:solidFill>
              </a:rPr>
              <a:t>1 </a:t>
            </a:r>
            <a:r>
              <a:rPr lang="en-US" sz="4800" dirty="0" err="1" smtClean="0">
                <a:solidFill>
                  <a:srgbClr val="FF0000"/>
                </a:solidFill>
              </a:rPr>
              <a:t>atm</a:t>
            </a:r>
            <a:r>
              <a:rPr lang="en-US" sz="4800" dirty="0" smtClean="0">
                <a:solidFill>
                  <a:srgbClr val="FF0000"/>
                </a:solidFill>
              </a:rPr>
              <a:t> = 760 </a:t>
            </a:r>
            <a:r>
              <a:rPr lang="en-US" sz="4800" dirty="0" err="1" smtClean="0">
                <a:solidFill>
                  <a:srgbClr val="FF0000"/>
                </a:solidFill>
              </a:rPr>
              <a:t>torr</a:t>
            </a:r>
            <a:r>
              <a:rPr lang="en-US" sz="4800" dirty="0" smtClean="0">
                <a:solidFill>
                  <a:srgbClr val="FF0000"/>
                </a:solidFill>
              </a:rPr>
              <a:t> =760 mm Hg</a:t>
            </a:r>
            <a:endParaRPr lang="en-US" sz="4800" dirty="0">
              <a:solidFill>
                <a:srgbClr val="FF0000"/>
              </a:solidFill>
            </a:endParaRPr>
          </a:p>
        </p:txBody>
      </p:sp>
      <p:pic>
        <p:nvPicPr>
          <p:cNvPr id="5123" name="Picture 3" descr="C:\Documents and Settings\Chris\Local Settings\Temporary Internet Files\Content.IE5\AUJEO72V\MC90002451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3657599"/>
            <a:ext cx="3048000" cy="28291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ACTION" pitchFamily="2" charset="2"/>
              </a:rPr>
              <a:t>Lets try using this in a problem</a:t>
            </a:r>
            <a:endParaRPr lang="en-US" dirty="0">
              <a:solidFill>
                <a:srgbClr val="FF0000"/>
              </a:solidFill>
              <a:latin typeface="ACTION" pitchFamily="2" charset="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1"/>
            <a:ext cx="8686800" cy="2819400"/>
          </a:xfrm>
        </p:spPr>
        <p:txBody>
          <a:bodyPr/>
          <a:lstStyle/>
          <a:p>
            <a:r>
              <a:rPr lang="en-US" dirty="0" smtClean="0"/>
              <a:t>Work this with your groups</a:t>
            </a:r>
          </a:p>
          <a:p>
            <a:endParaRPr lang="en-US" dirty="0"/>
          </a:p>
          <a:p>
            <a:pPr>
              <a:buNone/>
            </a:pPr>
            <a:r>
              <a:rPr lang="en-US" dirty="0" smtClean="0"/>
              <a:t>A sample of neon gas has a pressure of 0.50 atm. Give the pressure of the neon in </a:t>
            </a:r>
            <a:r>
              <a:rPr lang="en-US" dirty="0" err="1" smtClean="0"/>
              <a:t>torr</a:t>
            </a:r>
            <a:r>
              <a:rPr lang="en-US" dirty="0" smtClean="0"/>
              <a:t>.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6146" name="mainfrm"/>
          <p:cNvSpPr>
            <a:spLocks noEditPoints="1" noChangeArrowheads="1"/>
          </p:cNvSpPr>
          <p:nvPr/>
        </p:nvSpPr>
        <p:spPr bwMode="auto">
          <a:xfrm>
            <a:off x="1676400" y="4800600"/>
            <a:ext cx="1809750" cy="18097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0603 w 21600"/>
              <a:gd name="T9" fmla="*/ 21600 h 21600"/>
              <a:gd name="T10" fmla="*/ 10800 w 21600"/>
              <a:gd name="T11" fmla="*/ 21600 h 21600"/>
              <a:gd name="T12" fmla="*/ 1163 w 21600"/>
              <a:gd name="T13" fmla="*/ 21600 h 21600"/>
              <a:gd name="T14" fmla="*/ 0 w 21600"/>
              <a:gd name="T15" fmla="*/ 10800 h 21600"/>
              <a:gd name="T16" fmla="*/ 332 w 21600"/>
              <a:gd name="T17" fmla="*/ 22174 h 21600"/>
              <a:gd name="T18" fmla="*/ 21579 w 21600"/>
              <a:gd name="T19" fmla="*/ 279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21600" y="10885"/>
                </a:moveTo>
                <a:lnTo>
                  <a:pt x="21600" y="0"/>
                </a:lnTo>
                <a:lnTo>
                  <a:pt x="10634" y="0"/>
                </a:lnTo>
                <a:lnTo>
                  <a:pt x="0" y="0"/>
                </a:lnTo>
                <a:lnTo>
                  <a:pt x="0" y="10885"/>
                </a:lnTo>
                <a:lnTo>
                  <a:pt x="0" y="19729"/>
                </a:lnTo>
                <a:lnTo>
                  <a:pt x="1163" y="19729"/>
                </a:lnTo>
                <a:lnTo>
                  <a:pt x="1163" y="21600"/>
                </a:lnTo>
                <a:lnTo>
                  <a:pt x="10800" y="21600"/>
                </a:lnTo>
                <a:lnTo>
                  <a:pt x="20603" y="21600"/>
                </a:lnTo>
                <a:lnTo>
                  <a:pt x="20603" y="19729"/>
                </a:lnTo>
                <a:lnTo>
                  <a:pt x="21600" y="19729"/>
                </a:lnTo>
                <a:lnTo>
                  <a:pt x="21600" y="10885"/>
                </a:lnTo>
                <a:close/>
              </a:path>
              <a:path w="21600" h="21600" extrusionOk="0">
                <a:moveTo>
                  <a:pt x="1163" y="19729"/>
                </a:moveTo>
                <a:lnTo>
                  <a:pt x="4320" y="19729"/>
                </a:lnTo>
                <a:lnTo>
                  <a:pt x="16449" y="19729"/>
                </a:lnTo>
                <a:lnTo>
                  <a:pt x="20603" y="19729"/>
                </a:lnTo>
                <a:lnTo>
                  <a:pt x="1163" y="19729"/>
                </a:lnTo>
                <a:moveTo>
                  <a:pt x="1495" y="2381"/>
                </a:moveTo>
                <a:lnTo>
                  <a:pt x="2160" y="2381"/>
                </a:lnTo>
                <a:lnTo>
                  <a:pt x="4985" y="2381"/>
                </a:lnTo>
                <a:lnTo>
                  <a:pt x="5982" y="2381"/>
                </a:lnTo>
                <a:lnTo>
                  <a:pt x="1495" y="2381"/>
                </a:lnTo>
                <a:lnTo>
                  <a:pt x="1495" y="3402"/>
                </a:lnTo>
                <a:lnTo>
                  <a:pt x="2160" y="3402"/>
                </a:lnTo>
                <a:lnTo>
                  <a:pt x="4985" y="3402"/>
                </a:lnTo>
                <a:lnTo>
                  <a:pt x="5982" y="3402"/>
                </a:lnTo>
                <a:lnTo>
                  <a:pt x="1495" y="3402"/>
                </a:lnTo>
                <a:lnTo>
                  <a:pt x="1495" y="4422"/>
                </a:lnTo>
                <a:lnTo>
                  <a:pt x="2160" y="4422"/>
                </a:lnTo>
                <a:lnTo>
                  <a:pt x="4985" y="4422"/>
                </a:lnTo>
                <a:lnTo>
                  <a:pt x="5982" y="4422"/>
                </a:lnTo>
                <a:lnTo>
                  <a:pt x="1495" y="4422"/>
                </a:lnTo>
                <a:lnTo>
                  <a:pt x="1495" y="5443"/>
                </a:lnTo>
                <a:lnTo>
                  <a:pt x="2160" y="5443"/>
                </a:lnTo>
                <a:lnTo>
                  <a:pt x="4985" y="5443"/>
                </a:lnTo>
                <a:lnTo>
                  <a:pt x="5982" y="5443"/>
                </a:lnTo>
                <a:lnTo>
                  <a:pt x="1495" y="5443"/>
                </a:lnTo>
                <a:lnTo>
                  <a:pt x="1495" y="6463"/>
                </a:lnTo>
                <a:lnTo>
                  <a:pt x="2160" y="6463"/>
                </a:lnTo>
                <a:lnTo>
                  <a:pt x="4985" y="6463"/>
                </a:lnTo>
                <a:lnTo>
                  <a:pt x="5982" y="6463"/>
                </a:lnTo>
                <a:lnTo>
                  <a:pt x="1495" y="6463"/>
                </a:lnTo>
                <a:lnTo>
                  <a:pt x="1495" y="7483"/>
                </a:lnTo>
                <a:lnTo>
                  <a:pt x="2160" y="7483"/>
                </a:lnTo>
                <a:lnTo>
                  <a:pt x="4985" y="7483"/>
                </a:lnTo>
                <a:lnTo>
                  <a:pt x="5982" y="7483"/>
                </a:lnTo>
                <a:lnTo>
                  <a:pt x="1495" y="7483"/>
                </a:lnTo>
                <a:lnTo>
                  <a:pt x="1495" y="8504"/>
                </a:lnTo>
                <a:lnTo>
                  <a:pt x="2160" y="8504"/>
                </a:lnTo>
                <a:lnTo>
                  <a:pt x="4985" y="8504"/>
                </a:lnTo>
                <a:lnTo>
                  <a:pt x="5982" y="8504"/>
                </a:lnTo>
                <a:lnTo>
                  <a:pt x="1495" y="8504"/>
                </a:lnTo>
                <a:lnTo>
                  <a:pt x="1495" y="9524"/>
                </a:lnTo>
                <a:lnTo>
                  <a:pt x="2160" y="9524"/>
                </a:lnTo>
                <a:lnTo>
                  <a:pt x="4985" y="9524"/>
                </a:lnTo>
                <a:lnTo>
                  <a:pt x="5982" y="9524"/>
                </a:lnTo>
                <a:lnTo>
                  <a:pt x="1495" y="9524"/>
                </a:lnTo>
                <a:lnTo>
                  <a:pt x="1495" y="10545"/>
                </a:lnTo>
                <a:lnTo>
                  <a:pt x="2160" y="10545"/>
                </a:lnTo>
                <a:lnTo>
                  <a:pt x="4985" y="10545"/>
                </a:lnTo>
                <a:lnTo>
                  <a:pt x="5982" y="10545"/>
                </a:lnTo>
                <a:lnTo>
                  <a:pt x="1495" y="10545"/>
                </a:lnTo>
                <a:lnTo>
                  <a:pt x="1495" y="11565"/>
                </a:lnTo>
                <a:lnTo>
                  <a:pt x="2160" y="11565"/>
                </a:lnTo>
                <a:lnTo>
                  <a:pt x="4985" y="11565"/>
                </a:lnTo>
                <a:lnTo>
                  <a:pt x="5982" y="11565"/>
                </a:lnTo>
                <a:lnTo>
                  <a:pt x="1495" y="11565"/>
                </a:lnTo>
                <a:lnTo>
                  <a:pt x="1495" y="12586"/>
                </a:lnTo>
                <a:lnTo>
                  <a:pt x="2160" y="12586"/>
                </a:lnTo>
                <a:lnTo>
                  <a:pt x="4985" y="12586"/>
                </a:lnTo>
                <a:lnTo>
                  <a:pt x="5982" y="12586"/>
                </a:lnTo>
                <a:lnTo>
                  <a:pt x="1495" y="12586"/>
                </a:lnTo>
                <a:lnTo>
                  <a:pt x="1495" y="13606"/>
                </a:lnTo>
                <a:lnTo>
                  <a:pt x="2160" y="13606"/>
                </a:lnTo>
                <a:lnTo>
                  <a:pt x="4985" y="13606"/>
                </a:lnTo>
                <a:lnTo>
                  <a:pt x="5982" y="13606"/>
                </a:lnTo>
                <a:lnTo>
                  <a:pt x="1495" y="13606"/>
                </a:lnTo>
                <a:lnTo>
                  <a:pt x="1495" y="14627"/>
                </a:lnTo>
                <a:lnTo>
                  <a:pt x="2160" y="14627"/>
                </a:lnTo>
                <a:lnTo>
                  <a:pt x="4985" y="14627"/>
                </a:lnTo>
                <a:lnTo>
                  <a:pt x="5982" y="14627"/>
                </a:lnTo>
                <a:lnTo>
                  <a:pt x="1495" y="14627"/>
                </a:lnTo>
                <a:lnTo>
                  <a:pt x="1495" y="15647"/>
                </a:lnTo>
                <a:lnTo>
                  <a:pt x="2160" y="15647"/>
                </a:lnTo>
                <a:lnTo>
                  <a:pt x="4985" y="15647"/>
                </a:lnTo>
                <a:lnTo>
                  <a:pt x="5982" y="15647"/>
                </a:lnTo>
                <a:lnTo>
                  <a:pt x="1495" y="15647"/>
                </a:lnTo>
                <a:lnTo>
                  <a:pt x="1495" y="16668"/>
                </a:lnTo>
                <a:lnTo>
                  <a:pt x="2160" y="16668"/>
                </a:lnTo>
                <a:lnTo>
                  <a:pt x="4985" y="16668"/>
                </a:lnTo>
                <a:lnTo>
                  <a:pt x="5982" y="16668"/>
                </a:lnTo>
                <a:lnTo>
                  <a:pt x="1495" y="16668"/>
                </a:lnTo>
                <a:lnTo>
                  <a:pt x="1495" y="17688"/>
                </a:lnTo>
                <a:lnTo>
                  <a:pt x="2160" y="17688"/>
                </a:lnTo>
                <a:lnTo>
                  <a:pt x="4985" y="17688"/>
                </a:lnTo>
                <a:lnTo>
                  <a:pt x="5982" y="17688"/>
                </a:lnTo>
                <a:lnTo>
                  <a:pt x="1495" y="17688"/>
                </a:lnTo>
                <a:moveTo>
                  <a:pt x="1994" y="19729"/>
                </a:moveTo>
                <a:lnTo>
                  <a:pt x="1994" y="20069"/>
                </a:lnTo>
                <a:lnTo>
                  <a:pt x="1994" y="21260"/>
                </a:lnTo>
                <a:lnTo>
                  <a:pt x="1994" y="21600"/>
                </a:lnTo>
                <a:lnTo>
                  <a:pt x="1994" y="19729"/>
                </a:lnTo>
                <a:lnTo>
                  <a:pt x="2658" y="19729"/>
                </a:lnTo>
                <a:lnTo>
                  <a:pt x="2658" y="20069"/>
                </a:lnTo>
                <a:lnTo>
                  <a:pt x="2658" y="21260"/>
                </a:lnTo>
                <a:lnTo>
                  <a:pt x="2658" y="21600"/>
                </a:lnTo>
                <a:lnTo>
                  <a:pt x="2658" y="19729"/>
                </a:lnTo>
                <a:lnTo>
                  <a:pt x="3489" y="19729"/>
                </a:lnTo>
                <a:lnTo>
                  <a:pt x="3489" y="20069"/>
                </a:lnTo>
                <a:lnTo>
                  <a:pt x="3489" y="21260"/>
                </a:lnTo>
                <a:lnTo>
                  <a:pt x="3489" y="21600"/>
                </a:lnTo>
                <a:lnTo>
                  <a:pt x="3489" y="19729"/>
                </a:lnTo>
                <a:lnTo>
                  <a:pt x="4320" y="19729"/>
                </a:lnTo>
                <a:lnTo>
                  <a:pt x="4320" y="20069"/>
                </a:lnTo>
                <a:lnTo>
                  <a:pt x="4320" y="21260"/>
                </a:lnTo>
                <a:lnTo>
                  <a:pt x="4320" y="21600"/>
                </a:lnTo>
                <a:lnTo>
                  <a:pt x="4320" y="19729"/>
                </a:lnTo>
                <a:lnTo>
                  <a:pt x="5151" y="19729"/>
                </a:lnTo>
                <a:lnTo>
                  <a:pt x="5151" y="20069"/>
                </a:lnTo>
                <a:lnTo>
                  <a:pt x="5151" y="21260"/>
                </a:lnTo>
                <a:lnTo>
                  <a:pt x="5151" y="21600"/>
                </a:lnTo>
                <a:lnTo>
                  <a:pt x="5151" y="19729"/>
                </a:lnTo>
                <a:lnTo>
                  <a:pt x="5982" y="19729"/>
                </a:lnTo>
                <a:lnTo>
                  <a:pt x="5982" y="20069"/>
                </a:lnTo>
                <a:lnTo>
                  <a:pt x="5982" y="21260"/>
                </a:lnTo>
                <a:lnTo>
                  <a:pt x="5982" y="21600"/>
                </a:lnTo>
                <a:lnTo>
                  <a:pt x="5982" y="19729"/>
                </a:lnTo>
                <a:lnTo>
                  <a:pt x="6812" y="19729"/>
                </a:lnTo>
                <a:lnTo>
                  <a:pt x="6812" y="20069"/>
                </a:lnTo>
                <a:lnTo>
                  <a:pt x="6812" y="21260"/>
                </a:lnTo>
                <a:lnTo>
                  <a:pt x="6812" y="21600"/>
                </a:lnTo>
                <a:lnTo>
                  <a:pt x="6812" y="19729"/>
                </a:lnTo>
                <a:lnTo>
                  <a:pt x="7643" y="19729"/>
                </a:lnTo>
                <a:lnTo>
                  <a:pt x="7643" y="20069"/>
                </a:lnTo>
                <a:lnTo>
                  <a:pt x="7643" y="21260"/>
                </a:lnTo>
                <a:lnTo>
                  <a:pt x="7643" y="21600"/>
                </a:lnTo>
                <a:lnTo>
                  <a:pt x="7643" y="19729"/>
                </a:lnTo>
                <a:lnTo>
                  <a:pt x="8474" y="19729"/>
                </a:lnTo>
                <a:lnTo>
                  <a:pt x="8474" y="20069"/>
                </a:lnTo>
                <a:lnTo>
                  <a:pt x="8474" y="21260"/>
                </a:lnTo>
                <a:lnTo>
                  <a:pt x="8474" y="21600"/>
                </a:lnTo>
                <a:lnTo>
                  <a:pt x="8474" y="19729"/>
                </a:lnTo>
                <a:lnTo>
                  <a:pt x="9305" y="19729"/>
                </a:lnTo>
                <a:lnTo>
                  <a:pt x="9305" y="20069"/>
                </a:lnTo>
                <a:lnTo>
                  <a:pt x="9305" y="21260"/>
                </a:lnTo>
                <a:lnTo>
                  <a:pt x="9305" y="21600"/>
                </a:lnTo>
                <a:lnTo>
                  <a:pt x="9305" y="19729"/>
                </a:lnTo>
                <a:lnTo>
                  <a:pt x="10135" y="19729"/>
                </a:lnTo>
                <a:lnTo>
                  <a:pt x="10135" y="20069"/>
                </a:lnTo>
                <a:lnTo>
                  <a:pt x="10135" y="21260"/>
                </a:lnTo>
                <a:lnTo>
                  <a:pt x="10135" y="21600"/>
                </a:lnTo>
                <a:lnTo>
                  <a:pt x="10135" y="19729"/>
                </a:lnTo>
                <a:lnTo>
                  <a:pt x="10966" y="19729"/>
                </a:lnTo>
                <a:lnTo>
                  <a:pt x="10966" y="20069"/>
                </a:lnTo>
                <a:lnTo>
                  <a:pt x="10966" y="21260"/>
                </a:lnTo>
                <a:lnTo>
                  <a:pt x="10966" y="21600"/>
                </a:lnTo>
                <a:lnTo>
                  <a:pt x="10966" y="19729"/>
                </a:lnTo>
                <a:lnTo>
                  <a:pt x="11797" y="19729"/>
                </a:lnTo>
                <a:lnTo>
                  <a:pt x="11797" y="20069"/>
                </a:lnTo>
                <a:lnTo>
                  <a:pt x="11797" y="21260"/>
                </a:lnTo>
                <a:lnTo>
                  <a:pt x="11797" y="21600"/>
                </a:lnTo>
                <a:lnTo>
                  <a:pt x="11797" y="19729"/>
                </a:lnTo>
                <a:lnTo>
                  <a:pt x="12462" y="19729"/>
                </a:lnTo>
                <a:lnTo>
                  <a:pt x="12462" y="20069"/>
                </a:lnTo>
                <a:lnTo>
                  <a:pt x="12462" y="21260"/>
                </a:lnTo>
                <a:lnTo>
                  <a:pt x="12462" y="21600"/>
                </a:lnTo>
                <a:lnTo>
                  <a:pt x="12462" y="19729"/>
                </a:lnTo>
                <a:lnTo>
                  <a:pt x="13292" y="19729"/>
                </a:lnTo>
                <a:lnTo>
                  <a:pt x="13292" y="20069"/>
                </a:lnTo>
                <a:lnTo>
                  <a:pt x="13292" y="21260"/>
                </a:lnTo>
                <a:lnTo>
                  <a:pt x="13292" y="21600"/>
                </a:lnTo>
                <a:lnTo>
                  <a:pt x="13292" y="19729"/>
                </a:lnTo>
                <a:lnTo>
                  <a:pt x="14123" y="19729"/>
                </a:lnTo>
                <a:lnTo>
                  <a:pt x="14123" y="20069"/>
                </a:lnTo>
                <a:lnTo>
                  <a:pt x="14123" y="21260"/>
                </a:lnTo>
                <a:lnTo>
                  <a:pt x="14123" y="21600"/>
                </a:lnTo>
                <a:lnTo>
                  <a:pt x="14123" y="19729"/>
                </a:lnTo>
                <a:lnTo>
                  <a:pt x="14954" y="19729"/>
                </a:lnTo>
                <a:lnTo>
                  <a:pt x="14954" y="20069"/>
                </a:lnTo>
                <a:lnTo>
                  <a:pt x="14954" y="21260"/>
                </a:lnTo>
                <a:lnTo>
                  <a:pt x="14954" y="21600"/>
                </a:lnTo>
                <a:lnTo>
                  <a:pt x="14954" y="19729"/>
                </a:lnTo>
                <a:lnTo>
                  <a:pt x="15785" y="19729"/>
                </a:lnTo>
                <a:lnTo>
                  <a:pt x="15785" y="20069"/>
                </a:lnTo>
                <a:lnTo>
                  <a:pt x="15785" y="21260"/>
                </a:lnTo>
                <a:lnTo>
                  <a:pt x="15785" y="21600"/>
                </a:lnTo>
                <a:lnTo>
                  <a:pt x="15785" y="19729"/>
                </a:lnTo>
                <a:lnTo>
                  <a:pt x="16615" y="19729"/>
                </a:lnTo>
                <a:lnTo>
                  <a:pt x="16615" y="20069"/>
                </a:lnTo>
                <a:lnTo>
                  <a:pt x="16615" y="21260"/>
                </a:lnTo>
                <a:lnTo>
                  <a:pt x="16615" y="21600"/>
                </a:lnTo>
                <a:lnTo>
                  <a:pt x="16615" y="19729"/>
                </a:lnTo>
                <a:lnTo>
                  <a:pt x="17446" y="19729"/>
                </a:lnTo>
                <a:lnTo>
                  <a:pt x="17446" y="20069"/>
                </a:lnTo>
                <a:lnTo>
                  <a:pt x="17446" y="21260"/>
                </a:lnTo>
                <a:lnTo>
                  <a:pt x="17446" y="21600"/>
                </a:lnTo>
                <a:lnTo>
                  <a:pt x="17446" y="19729"/>
                </a:lnTo>
                <a:lnTo>
                  <a:pt x="18277" y="19729"/>
                </a:lnTo>
                <a:lnTo>
                  <a:pt x="18277" y="20069"/>
                </a:lnTo>
                <a:lnTo>
                  <a:pt x="18277" y="21260"/>
                </a:lnTo>
                <a:lnTo>
                  <a:pt x="18277" y="21600"/>
                </a:lnTo>
                <a:lnTo>
                  <a:pt x="18277" y="19729"/>
                </a:lnTo>
                <a:lnTo>
                  <a:pt x="19108" y="19729"/>
                </a:lnTo>
                <a:lnTo>
                  <a:pt x="19108" y="20069"/>
                </a:lnTo>
                <a:lnTo>
                  <a:pt x="19108" y="21260"/>
                </a:lnTo>
                <a:lnTo>
                  <a:pt x="19108" y="21600"/>
                </a:lnTo>
                <a:lnTo>
                  <a:pt x="19108" y="19729"/>
                </a:lnTo>
                <a:lnTo>
                  <a:pt x="19938" y="19729"/>
                </a:lnTo>
                <a:lnTo>
                  <a:pt x="19938" y="20069"/>
                </a:lnTo>
                <a:lnTo>
                  <a:pt x="19938" y="21260"/>
                </a:lnTo>
                <a:lnTo>
                  <a:pt x="19938" y="21600"/>
                </a:lnTo>
                <a:lnTo>
                  <a:pt x="19938" y="19729"/>
                </a:lnTo>
                <a:moveTo>
                  <a:pt x="1495" y="1531"/>
                </a:moveTo>
                <a:lnTo>
                  <a:pt x="5982" y="1531"/>
                </a:lnTo>
                <a:lnTo>
                  <a:pt x="5982" y="18539"/>
                </a:lnTo>
                <a:lnTo>
                  <a:pt x="1495" y="18539"/>
                </a:lnTo>
                <a:lnTo>
                  <a:pt x="1495" y="1531"/>
                </a:lnTo>
                <a:moveTo>
                  <a:pt x="7311" y="1531"/>
                </a:moveTo>
                <a:lnTo>
                  <a:pt x="7975" y="1531"/>
                </a:lnTo>
                <a:lnTo>
                  <a:pt x="7975" y="8334"/>
                </a:lnTo>
                <a:lnTo>
                  <a:pt x="7311" y="8334"/>
                </a:lnTo>
                <a:lnTo>
                  <a:pt x="7311" y="1531"/>
                </a:lnTo>
                <a:moveTo>
                  <a:pt x="7145" y="9865"/>
                </a:moveTo>
                <a:lnTo>
                  <a:pt x="8142" y="9865"/>
                </a:lnTo>
                <a:lnTo>
                  <a:pt x="8142" y="10715"/>
                </a:lnTo>
                <a:lnTo>
                  <a:pt x="7145" y="10715"/>
                </a:lnTo>
                <a:lnTo>
                  <a:pt x="7145" y="9865"/>
                </a:lnTo>
                <a:moveTo>
                  <a:pt x="8972" y="1531"/>
                </a:moveTo>
                <a:lnTo>
                  <a:pt x="12462" y="1531"/>
                </a:lnTo>
                <a:lnTo>
                  <a:pt x="12462" y="5443"/>
                </a:lnTo>
                <a:lnTo>
                  <a:pt x="8972" y="5443"/>
                </a:lnTo>
                <a:lnTo>
                  <a:pt x="8972" y="1531"/>
                </a:lnTo>
                <a:moveTo>
                  <a:pt x="13625" y="1531"/>
                </a:moveTo>
                <a:lnTo>
                  <a:pt x="20271" y="1531"/>
                </a:lnTo>
                <a:lnTo>
                  <a:pt x="20271" y="5443"/>
                </a:lnTo>
                <a:lnTo>
                  <a:pt x="13625" y="5443"/>
                </a:lnTo>
                <a:lnTo>
                  <a:pt x="13625" y="1531"/>
                </a:lnTo>
                <a:moveTo>
                  <a:pt x="18609" y="6463"/>
                </a:moveTo>
                <a:lnTo>
                  <a:pt x="20437" y="6463"/>
                </a:lnTo>
                <a:lnTo>
                  <a:pt x="20437" y="10885"/>
                </a:lnTo>
                <a:lnTo>
                  <a:pt x="18609" y="10885"/>
                </a:lnTo>
                <a:lnTo>
                  <a:pt x="18609" y="6463"/>
                </a:lnTo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Rectangular Callout 4"/>
          <p:cNvSpPr/>
          <p:nvPr/>
        </p:nvSpPr>
        <p:spPr>
          <a:xfrm>
            <a:off x="1981200" y="3886200"/>
            <a:ext cx="3657600" cy="762000"/>
          </a:xfrm>
          <a:prstGeom prst="wedgeRect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Compute this problem humans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oll_Everywhere-Communication_Best_Practices.pdf (page 1 of 3).png"/>
          <p:cNvPicPr>
            <a:picLocks noChangeAspect="1"/>
          </p:cNvPicPr>
          <p:nvPr/>
        </p:nvPicPr>
        <p:blipFill>
          <a:blip r:embed="rId4" cstate="print"/>
          <a:srcRect l="7144" r="4758"/>
          <a:stretch>
            <a:fillRect/>
          </a:stretch>
        </p:blipFill>
        <p:spPr bwMode="auto">
          <a:xfrm>
            <a:off x="7315200" y="4038600"/>
            <a:ext cx="1473200" cy="205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mainfrm"/>
          <p:cNvSpPr>
            <a:spLocks noEditPoints="1" noChangeArrowheads="1"/>
          </p:cNvSpPr>
          <p:nvPr/>
        </p:nvSpPr>
        <p:spPr bwMode="auto">
          <a:xfrm>
            <a:off x="7086600" y="2057400"/>
            <a:ext cx="1809750" cy="18097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0603 w 21600"/>
              <a:gd name="T9" fmla="*/ 21600 h 21600"/>
              <a:gd name="T10" fmla="*/ 10800 w 21600"/>
              <a:gd name="T11" fmla="*/ 21600 h 21600"/>
              <a:gd name="T12" fmla="*/ 1163 w 21600"/>
              <a:gd name="T13" fmla="*/ 21600 h 21600"/>
              <a:gd name="T14" fmla="*/ 0 w 21600"/>
              <a:gd name="T15" fmla="*/ 10800 h 21600"/>
              <a:gd name="T16" fmla="*/ 332 w 21600"/>
              <a:gd name="T17" fmla="*/ 22174 h 21600"/>
              <a:gd name="T18" fmla="*/ 21579 w 21600"/>
              <a:gd name="T19" fmla="*/ 279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21600" y="10885"/>
                </a:moveTo>
                <a:lnTo>
                  <a:pt x="21600" y="0"/>
                </a:lnTo>
                <a:lnTo>
                  <a:pt x="10634" y="0"/>
                </a:lnTo>
                <a:lnTo>
                  <a:pt x="0" y="0"/>
                </a:lnTo>
                <a:lnTo>
                  <a:pt x="0" y="10885"/>
                </a:lnTo>
                <a:lnTo>
                  <a:pt x="0" y="19729"/>
                </a:lnTo>
                <a:lnTo>
                  <a:pt x="1163" y="19729"/>
                </a:lnTo>
                <a:lnTo>
                  <a:pt x="1163" y="21600"/>
                </a:lnTo>
                <a:lnTo>
                  <a:pt x="10800" y="21600"/>
                </a:lnTo>
                <a:lnTo>
                  <a:pt x="20603" y="21600"/>
                </a:lnTo>
                <a:lnTo>
                  <a:pt x="20603" y="19729"/>
                </a:lnTo>
                <a:lnTo>
                  <a:pt x="21600" y="19729"/>
                </a:lnTo>
                <a:lnTo>
                  <a:pt x="21600" y="10885"/>
                </a:lnTo>
                <a:close/>
              </a:path>
              <a:path w="21600" h="21600" extrusionOk="0">
                <a:moveTo>
                  <a:pt x="1163" y="19729"/>
                </a:moveTo>
                <a:lnTo>
                  <a:pt x="4320" y="19729"/>
                </a:lnTo>
                <a:lnTo>
                  <a:pt x="16449" y="19729"/>
                </a:lnTo>
                <a:lnTo>
                  <a:pt x="20603" y="19729"/>
                </a:lnTo>
                <a:lnTo>
                  <a:pt x="1163" y="19729"/>
                </a:lnTo>
                <a:moveTo>
                  <a:pt x="1495" y="2381"/>
                </a:moveTo>
                <a:lnTo>
                  <a:pt x="2160" y="2381"/>
                </a:lnTo>
                <a:lnTo>
                  <a:pt x="4985" y="2381"/>
                </a:lnTo>
                <a:lnTo>
                  <a:pt x="5982" y="2381"/>
                </a:lnTo>
                <a:lnTo>
                  <a:pt x="1495" y="2381"/>
                </a:lnTo>
                <a:lnTo>
                  <a:pt x="1495" y="3402"/>
                </a:lnTo>
                <a:lnTo>
                  <a:pt x="2160" y="3402"/>
                </a:lnTo>
                <a:lnTo>
                  <a:pt x="4985" y="3402"/>
                </a:lnTo>
                <a:lnTo>
                  <a:pt x="5982" y="3402"/>
                </a:lnTo>
                <a:lnTo>
                  <a:pt x="1495" y="3402"/>
                </a:lnTo>
                <a:lnTo>
                  <a:pt x="1495" y="4422"/>
                </a:lnTo>
                <a:lnTo>
                  <a:pt x="2160" y="4422"/>
                </a:lnTo>
                <a:lnTo>
                  <a:pt x="4985" y="4422"/>
                </a:lnTo>
                <a:lnTo>
                  <a:pt x="5982" y="4422"/>
                </a:lnTo>
                <a:lnTo>
                  <a:pt x="1495" y="4422"/>
                </a:lnTo>
                <a:lnTo>
                  <a:pt x="1495" y="5443"/>
                </a:lnTo>
                <a:lnTo>
                  <a:pt x="2160" y="5443"/>
                </a:lnTo>
                <a:lnTo>
                  <a:pt x="4985" y="5443"/>
                </a:lnTo>
                <a:lnTo>
                  <a:pt x="5982" y="5443"/>
                </a:lnTo>
                <a:lnTo>
                  <a:pt x="1495" y="5443"/>
                </a:lnTo>
                <a:lnTo>
                  <a:pt x="1495" y="6463"/>
                </a:lnTo>
                <a:lnTo>
                  <a:pt x="2160" y="6463"/>
                </a:lnTo>
                <a:lnTo>
                  <a:pt x="4985" y="6463"/>
                </a:lnTo>
                <a:lnTo>
                  <a:pt x="5982" y="6463"/>
                </a:lnTo>
                <a:lnTo>
                  <a:pt x="1495" y="6463"/>
                </a:lnTo>
                <a:lnTo>
                  <a:pt x="1495" y="7483"/>
                </a:lnTo>
                <a:lnTo>
                  <a:pt x="2160" y="7483"/>
                </a:lnTo>
                <a:lnTo>
                  <a:pt x="4985" y="7483"/>
                </a:lnTo>
                <a:lnTo>
                  <a:pt x="5982" y="7483"/>
                </a:lnTo>
                <a:lnTo>
                  <a:pt x="1495" y="7483"/>
                </a:lnTo>
                <a:lnTo>
                  <a:pt x="1495" y="8504"/>
                </a:lnTo>
                <a:lnTo>
                  <a:pt x="2160" y="8504"/>
                </a:lnTo>
                <a:lnTo>
                  <a:pt x="4985" y="8504"/>
                </a:lnTo>
                <a:lnTo>
                  <a:pt x="5982" y="8504"/>
                </a:lnTo>
                <a:lnTo>
                  <a:pt x="1495" y="8504"/>
                </a:lnTo>
                <a:lnTo>
                  <a:pt x="1495" y="9524"/>
                </a:lnTo>
                <a:lnTo>
                  <a:pt x="2160" y="9524"/>
                </a:lnTo>
                <a:lnTo>
                  <a:pt x="4985" y="9524"/>
                </a:lnTo>
                <a:lnTo>
                  <a:pt x="5982" y="9524"/>
                </a:lnTo>
                <a:lnTo>
                  <a:pt x="1495" y="9524"/>
                </a:lnTo>
                <a:lnTo>
                  <a:pt x="1495" y="10545"/>
                </a:lnTo>
                <a:lnTo>
                  <a:pt x="2160" y="10545"/>
                </a:lnTo>
                <a:lnTo>
                  <a:pt x="4985" y="10545"/>
                </a:lnTo>
                <a:lnTo>
                  <a:pt x="5982" y="10545"/>
                </a:lnTo>
                <a:lnTo>
                  <a:pt x="1495" y="10545"/>
                </a:lnTo>
                <a:lnTo>
                  <a:pt x="1495" y="11565"/>
                </a:lnTo>
                <a:lnTo>
                  <a:pt x="2160" y="11565"/>
                </a:lnTo>
                <a:lnTo>
                  <a:pt x="4985" y="11565"/>
                </a:lnTo>
                <a:lnTo>
                  <a:pt x="5982" y="11565"/>
                </a:lnTo>
                <a:lnTo>
                  <a:pt x="1495" y="11565"/>
                </a:lnTo>
                <a:lnTo>
                  <a:pt x="1495" y="12586"/>
                </a:lnTo>
                <a:lnTo>
                  <a:pt x="2160" y="12586"/>
                </a:lnTo>
                <a:lnTo>
                  <a:pt x="4985" y="12586"/>
                </a:lnTo>
                <a:lnTo>
                  <a:pt x="5982" y="12586"/>
                </a:lnTo>
                <a:lnTo>
                  <a:pt x="1495" y="12586"/>
                </a:lnTo>
                <a:lnTo>
                  <a:pt x="1495" y="13606"/>
                </a:lnTo>
                <a:lnTo>
                  <a:pt x="2160" y="13606"/>
                </a:lnTo>
                <a:lnTo>
                  <a:pt x="4985" y="13606"/>
                </a:lnTo>
                <a:lnTo>
                  <a:pt x="5982" y="13606"/>
                </a:lnTo>
                <a:lnTo>
                  <a:pt x="1495" y="13606"/>
                </a:lnTo>
                <a:lnTo>
                  <a:pt x="1495" y="14627"/>
                </a:lnTo>
                <a:lnTo>
                  <a:pt x="2160" y="14627"/>
                </a:lnTo>
                <a:lnTo>
                  <a:pt x="4985" y="14627"/>
                </a:lnTo>
                <a:lnTo>
                  <a:pt x="5982" y="14627"/>
                </a:lnTo>
                <a:lnTo>
                  <a:pt x="1495" y="14627"/>
                </a:lnTo>
                <a:lnTo>
                  <a:pt x="1495" y="15647"/>
                </a:lnTo>
                <a:lnTo>
                  <a:pt x="2160" y="15647"/>
                </a:lnTo>
                <a:lnTo>
                  <a:pt x="4985" y="15647"/>
                </a:lnTo>
                <a:lnTo>
                  <a:pt x="5982" y="15647"/>
                </a:lnTo>
                <a:lnTo>
                  <a:pt x="1495" y="15647"/>
                </a:lnTo>
                <a:lnTo>
                  <a:pt x="1495" y="16668"/>
                </a:lnTo>
                <a:lnTo>
                  <a:pt x="2160" y="16668"/>
                </a:lnTo>
                <a:lnTo>
                  <a:pt x="4985" y="16668"/>
                </a:lnTo>
                <a:lnTo>
                  <a:pt x="5982" y="16668"/>
                </a:lnTo>
                <a:lnTo>
                  <a:pt x="1495" y="16668"/>
                </a:lnTo>
                <a:lnTo>
                  <a:pt x="1495" y="17688"/>
                </a:lnTo>
                <a:lnTo>
                  <a:pt x="2160" y="17688"/>
                </a:lnTo>
                <a:lnTo>
                  <a:pt x="4985" y="17688"/>
                </a:lnTo>
                <a:lnTo>
                  <a:pt x="5982" y="17688"/>
                </a:lnTo>
                <a:lnTo>
                  <a:pt x="1495" y="17688"/>
                </a:lnTo>
                <a:moveTo>
                  <a:pt x="1994" y="19729"/>
                </a:moveTo>
                <a:lnTo>
                  <a:pt x="1994" y="20069"/>
                </a:lnTo>
                <a:lnTo>
                  <a:pt x="1994" y="21260"/>
                </a:lnTo>
                <a:lnTo>
                  <a:pt x="1994" y="21600"/>
                </a:lnTo>
                <a:lnTo>
                  <a:pt x="1994" y="19729"/>
                </a:lnTo>
                <a:lnTo>
                  <a:pt x="2658" y="19729"/>
                </a:lnTo>
                <a:lnTo>
                  <a:pt x="2658" y="20069"/>
                </a:lnTo>
                <a:lnTo>
                  <a:pt x="2658" y="21260"/>
                </a:lnTo>
                <a:lnTo>
                  <a:pt x="2658" y="21600"/>
                </a:lnTo>
                <a:lnTo>
                  <a:pt x="2658" y="19729"/>
                </a:lnTo>
                <a:lnTo>
                  <a:pt x="3489" y="19729"/>
                </a:lnTo>
                <a:lnTo>
                  <a:pt x="3489" y="20069"/>
                </a:lnTo>
                <a:lnTo>
                  <a:pt x="3489" y="21260"/>
                </a:lnTo>
                <a:lnTo>
                  <a:pt x="3489" y="21600"/>
                </a:lnTo>
                <a:lnTo>
                  <a:pt x="3489" y="19729"/>
                </a:lnTo>
                <a:lnTo>
                  <a:pt x="4320" y="19729"/>
                </a:lnTo>
                <a:lnTo>
                  <a:pt x="4320" y="20069"/>
                </a:lnTo>
                <a:lnTo>
                  <a:pt x="4320" y="21260"/>
                </a:lnTo>
                <a:lnTo>
                  <a:pt x="4320" y="21600"/>
                </a:lnTo>
                <a:lnTo>
                  <a:pt x="4320" y="19729"/>
                </a:lnTo>
                <a:lnTo>
                  <a:pt x="5151" y="19729"/>
                </a:lnTo>
                <a:lnTo>
                  <a:pt x="5151" y="20069"/>
                </a:lnTo>
                <a:lnTo>
                  <a:pt x="5151" y="21260"/>
                </a:lnTo>
                <a:lnTo>
                  <a:pt x="5151" y="21600"/>
                </a:lnTo>
                <a:lnTo>
                  <a:pt x="5151" y="19729"/>
                </a:lnTo>
                <a:lnTo>
                  <a:pt x="5982" y="19729"/>
                </a:lnTo>
                <a:lnTo>
                  <a:pt x="5982" y="20069"/>
                </a:lnTo>
                <a:lnTo>
                  <a:pt x="5982" y="21260"/>
                </a:lnTo>
                <a:lnTo>
                  <a:pt x="5982" y="21600"/>
                </a:lnTo>
                <a:lnTo>
                  <a:pt x="5982" y="19729"/>
                </a:lnTo>
                <a:lnTo>
                  <a:pt x="6812" y="19729"/>
                </a:lnTo>
                <a:lnTo>
                  <a:pt x="6812" y="20069"/>
                </a:lnTo>
                <a:lnTo>
                  <a:pt x="6812" y="21260"/>
                </a:lnTo>
                <a:lnTo>
                  <a:pt x="6812" y="21600"/>
                </a:lnTo>
                <a:lnTo>
                  <a:pt x="6812" y="19729"/>
                </a:lnTo>
                <a:lnTo>
                  <a:pt x="7643" y="19729"/>
                </a:lnTo>
                <a:lnTo>
                  <a:pt x="7643" y="20069"/>
                </a:lnTo>
                <a:lnTo>
                  <a:pt x="7643" y="21260"/>
                </a:lnTo>
                <a:lnTo>
                  <a:pt x="7643" y="21600"/>
                </a:lnTo>
                <a:lnTo>
                  <a:pt x="7643" y="19729"/>
                </a:lnTo>
                <a:lnTo>
                  <a:pt x="8474" y="19729"/>
                </a:lnTo>
                <a:lnTo>
                  <a:pt x="8474" y="20069"/>
                </a:lnTo>
                <a:lnTo>
                  <a:pt x="8474" y="21260"/>
                </a:lnTo>
                <a:lnTo>
                  <a:pt x="8474" y="21600"/>
                </a:lnTo>
                <a:lnTo>
                  <a:pt x="8474" y="19729"/>
                </a:lnTo>
                <a:lnTo>
                  <a:pt x="9305" y="19729"/>
                </a:lnTo>
                <a:lnTo>
                  <a:pt x="9305" y="20069"/>
                </a:lnTo>
                <a:lnTo>
                  <a:pt x="9305" y="21260"/>
                </a:lnTo>
                <a:lnTo>
                  <a:pt x="9305" y="21600"/>
                </a:lnTo>
                <a:lnTo>
                  <a:pt x="9305" y="19729"/>
                </a:lnTo>
                <a:lnTo>
                  <a:pt x="10135" y="19729"/>
                </a:lnTo>
                <a:lnTo>
                  <a:pt x="10135" y="20069"/>
                </a:lnTo>
                <a:lnTo>
                  <a:pt x="10135" y="21260"/>
                </a:lnTo>
                <a:lnTo>
                  <a:pt x="10135" y="21600"/>
                </a:lnTo>
                <a:lnTo>
                  <a:pt x="10135" y="19729"/>
                </a:lnTo>
                <a:lnTo>
                  <a:pt x="10966" y="19729"/>
                </a:lnTo>
                <a:lnTo>
                  <a:pt x="10966" y="20069"/>
                </a:lnTo>
                <a:lnTo>
                  <a:pt x="10966" y="21260"/>
                </a:lnTo>
                <a:lnTo>
                  <a:pt x="10966" y="21600"/>
                </a:lnTo>
                <a:lnTo>
                  <a:pt x="10966" y="19729"/>
                </a:lnTo>
                <a:lnTo>
                  <a:pt x="11797" y="19729"/>
                </a:lnTo>
                <a:lnTo>
                  <a:pt x="11797" y="20069"/>
                </a:lnTo>
                <a:lnTo>
                  <a:pt x="11797" y="21260"/>
                </a:lnTo>
                <a:lnTo>
                  <a:pt x="11797" y="21600"/>
                </a:lnTo>
                <a:lnTo>
                  <a:pt x="11797" y="19729"/>
                </a:lnTo>
                <a:lnTo>
                  <a:pt x="12462" y="19729"/>
                </a:lnTo>
                <a:lnTo>
                  <a:pt x="12462" y="20069"/>
                </a:lnTo>
                <a:lnTo>
                  <a:pt x="12462" y="21260"/>
                </a:lnTo>
                <a:lnTo>
                  <a:pt x="12462" y="21600"/>
                </a:lnTo>
                <a:lnTo>
                  <a:pt x="12462" y="19729"/>
                </a:lnTo>
                <a:lnTo>
                  <a:pt x="13292" y="19729"/>
                </a:lnTo>
                <a:lnTo>
                  <a:pt x="13292" y="20069"/>
                </a:lnTo>
                <a:lnTo>
                  <a:pt x="13292" y="21260"/>
                </a:lnTo>
                <a:lnTo>
                  <a:pt x="13292" y="21600"/>
                </a:lnTo>
                <a:lnTo>
                  <a:pt x="13292" y="19729"/>
                </a:lnTo>
                <a:lnTo>
                  <a:pt x="14123" y="19729"/>
                </a:lnTo>
                <a:lnTo>
                  <a:pt x="14123" y="20069"/>
                </a:lnTo>
                <a:lnTo>
                  <a:pt x="14123" y="21260"/>
                </a:lnTo>
                <a:lnTo>
                  <a:pt x="14123" y="21600"/>
                </a:lnTo>
                <a:lnTo>
                  <a:pt x="14123" y="19729"/>
                </a:lnTo>
                <a:lnTo>
                  <a:pt x="14954" y="19729"/>
                </a:lnTo>
                <a:lnTo>
                  <a:pt x="14954" y="20069"/>
                </a:lnTo>
                <a:lnTo>
                  <a:pt x="14954" y="21260"/>
                </a:lnTo>
                <a:lnTo>
                  <a:pt x="14954" y="21600"/>
                </a:lnTo>
                <a:lnTo>
                  <a:pt x="14954" y="19729"/>
                </a:lnTo>
                <a:lnTo>
                  <a:pt x="15785" y="19729"/>
                </a:lnTo>
                <a:lnTo>
                  <a:pt x="15785" y="20069"/>
                </a:lnTo>
                <a:lnTo>
                  <a:pt x="15785" y="21260"/>
                </a:lnTo>
                <a:lnTo>
                  <a:pt x="15785" y="21600"/>
                </a:lnTo>
                <a:lnTo>
                  <a:pt x="15785" y="19729"/>
                </a:lnTo>
                <a:lnTo>
                  <a:pt x="16615" y="19729"/>
                </a:lnTo>
                <a:lnTo>
                  <a:pt x="16615" y="20069"/>
                </a:lnTo>
                <a:lnTo>
                  <a:pt x="16615" y="21260"/>
                </a:lnTo>
                <a:lnTo>
                  <a:pt x="16615" y="21600"/>
                </a:lnTo>
                <a:lnTo>
                  <a:pt x="16615" y="19729"/>
                </a:lnTo>
                <a:lnTo>
                  <a:pt x="17446" y="19729"/>
                </a:lnTo>
                <a:lnTo>
                  <a:pt x="17446" y="20069"/>
                </a:lnTo>
                <a:lnTo>
                  <a:pt x="17446" y="21260"/>
                </a:lnTo>
                <a:lnTo>
                  <a:pt x="17446" y="21600"/>
                </a:lnTo>
                <a:lnTo>
                  <a:pt x="17446" y="19729"/>
                </a:lnTo>
                <a:lnTo>
                  <a:pt x="18277" y="19729"/>
                </a:lnTo>
                <a:lnTo>
                  <a:pt x="18277" y="20069"/>
                </a:lnTo>
                <a:lnTo>
                  <a:pt x="18277" y="21260"/>
                </a:lnTo>
                <a:lnTo>
                  <a:pt x="18277" y="21600"/>
                </a:lnTo>
                <a:lnTo>
                  <a:pt x="18277" y="19729"/>
                </a:lnTo>
                <a:lnTo>
                  <a:pt x="19108" y="19729"/>
                </a:lnTo>
                <a:lnTo>
                  <a:pt x="19108" y="20069"/>
                </a:lnTo>
                <a:lnTo>
                  <a:pt x="19108" y="21260"/>
                </a:lnTo>
                <a:lnTo>
                  <a:pt x="19108" y="21600"/>
                </a:lnTo>
                <a:lnTo>
                  <a:pt x="19108" y="19729"/>
                </a:lnTo>
                <a:lnTo>
                  <a:pt x="19938" y="19729"/>
                </a:lnTo>
                <a:lnTo>
                  <a:pt x="19938" y="20069"/>
                </a:lnTo>
                <a:lnTo>
                  <a:pt x="19938" y="21260"/>
                </a:lnTo>
                <a:lnTo>
                  <a:pt x="19938" y="21600"/>
                </a:lnTo>
                <a:lnTo>
                  <a:pt x="19938" y="19729"/>
                </a:lnTo>
                <a:moveTo>
                  <a:pt x="1495" y="1531"/>
                </a:moveTo>
                <a:lnTo>
                  <a:pt x="5982" y="1531"/>
                </a:lnTo>
                <a:lnTo>
                  <a:pt x="5982" y="18539"/>
                </a:lnTo>
                <a:lnTo>
                  <a:pt x="1495" y="18539"/>
                </a:lnTo>
                <a:lnTo>
                  <a:pt x="1495" y="1531"/>
                </a:lnTo>
                <a:moveTo>
                  <a:pt x="7311" y="1531"/>
                </a:moveTo>
                <a:lnTo>
                  <a:pt x="7975" y="1531"/>
                </a:lnTo>
                <a:lnTo>
                  <a:pt x="7975" y="8334"/>
                </a:lnTo>
                <a:lnTo>
                  <a:pt x="7311" y="8334"/>
                </a:lnTo>
                <a:lnTo>
                  <a:pt x="7311" y="1531"/>
                </a:lnTo>
                <a:moveTo>
                  <a:pt x="7145" y="9865"/>
                </a:moveTo>
                <a:lnTo>
                  <a:pt x="8142" y="9865"/>
                </a:lnTo>
                <a:lnTo>
                  <a:pt x="8142" y="10715"/>
                </a:lnTo>
                <a:lnTo>
                  <a:pt x="7145" y="10715"/>
                </a:lnTo>
                <a:lnTo>
                  <a:pt x="7145" y="9865"/>
                </a:lnTo>
                <a:moveTo>
                  <a:pt x="8972" y="1531"/>
                </a:moveTo>
                <a:lnTo>
                  <a:pt x="12462" y="1531"/>
                </a:lnTo>
                <a:lnTo>
                  <a:pt x="12462" y="5443"/>
                </a:lnTo>
                <a:lnTo>
                  <a:pt x="8972" y="5443"/>
                </a:lnTo>
                <a:lnTo>
                  <a:pt x="8972" y="1531"/>
                </a:lnTo>
                <a:moveTo>
                  <a:pt x="13625" y="1531"/>
                </a:moveTo>
                <a:lnTo>
                  <a:pt x="20271" y="1531"/>
                </a:lnTo>
                <a:lnTo>
                  <a:pt x="20271" y="5443"/>
                </a:lnTo>
                <a:lnTo>
                  <a:pt x="13625" y="5443"/>
                </a:lnTo>
                <a:lnTo>
                  <a:pt x="13625" y="1531"/>
                </a:lnTo>
                <a:moveTo>
                  <a:pt x="18609" y="6463"/>
                </a:moveTo>
                <a:lnTo>
                  <a:pt x="20437" y="6463"/>
                </a:lnTo>
                <a:lnTo>
                  <a:pt x="20437" y="10885"/>
                </a:lnTo>
                <a:lnTo>
                  <a:pt x="18609" y="10885"/>
                </a:lnTo>
                <a:lnTo>
                  <a:pt x="18609" y="6463"/>
                </a:lnTo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19200" y="0"/>
            <a:ext cx="6858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err="1" smtClean="0">
                <a:solidFill>
                  <a:srgbClr val="FF0000"/>
                </a:solidFill>
                <a:latin typeface="ADRIAN" pitchFamily="2" charset="2"/>
              </a:rPr>
              <a:t>Compu</a:t>
            </a:r>
            <a:r>
              <a:rPr lang="en-US" sz="6000" dirty="0" smtClean="0">
                <a:solidFill>
                  <a:srgbClr val="FF0000"/>
                </a:solidFill>
                <a:latin typeface="ADRIAN" pitchFamily="2" charset="2"/>
              </a:rPr>
              <a:t>-Com</a:t>
            </a:r>
            <a:endParaRPr lang="en-US" sz="6000" dirty="0">
              <a:solidFill>
                <a:srgbClr val="FF0000"/>
              </a:solidFill>
              <a:latin typeface="ADRIAN" pitchFamily="2" charset="2"/>
            </a:endParaRPr>
          </a:p>
        </p:txBody>
      </p:sp>
      <p:sp>
        <p:nvSpPr>
          <p:cNvPr id="7" name="Rectangular Callout 6"/>
          <p:cNvSpPr/>
          <p:nvPr/>
        </p:nvSpPr>
        <p:spPr>
          <a:xfrm flipH="1">
            <a:off x="4572000" y="1066800"/>
            <a:ext cx="4343400" cy="762000"/>
          </a:xfrm>
          <a:prstGeom prst="wedgeRect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Turn in your computations for further analysis.</a:t>
            </a:r>
            <a:endParaRPr lang="en-US" sz="2000" dirty="0"/>
          </a:p>
        </p:txBody>
      </p:sp>
    </p:spTree>
    <p:controls>
      <p:control spid="7170" name="ShockwaveFlash1" r:id="rId2" imgW="6707160" imgH="472428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DRIAN" pitchFamily="2" charset="2"/>
              </a:rPr>
              <a:t>Explain these through drawings</a:t>
            </a:r>
            <a:endParaRPr lang="en-US" dirty="0">
              <a:solidFill>
                <a:srgbClr val="FF0000"/>
              </a:solidFill>
              <a:latin typeface="ADRIAN" pitchFamily="2" charset="2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Atmospheric pressure changes with altitude</a:t>
            </a:r>
          </a:p>
          <a:p>
            <a:r>
              <a:rPr lang="en-US" dirty="0" smtClean="0"/>
              <a:t>How the mercury column rises in a barometer</a:t>
            </a:r>
          </a:p>
          <a:p>
            <a:r>
              <a:rPr lang="en-US" dirty="0" smtClean="0"/>
              <a:t>Water is denser than air, why should divers be concerned with this fact?</a:t>
            </a:r>
          </a:p>
          <a:p>
            <a:r>
              <a:rPr lang="en-US" dirty="0" smtClean="0"/>
              <a:t>What would happen to the gas in our bodies if we were in space with no atmospheric pressure?</a:t>
            </a:r>
            <a:endParaRPr lang="en-US" dirty="0"/>
          </a:p>
        </p:txBody>
      </p:sp>
      <p:pic>
        <p:nvPicPr>
          <p:cNvPr id="8195" name="Picture 3" descr="C:\Documents and Settings\Chris\Local Settings\Temporary Internet Files\Content.IE5\MGQ3FBKF\MC90029555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4754578"/>
            <a:ext cx="2545317" cy="21034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</TotalTime>
  <Words>263</Words>
  <Application>Microsoft Office PowerPoint</Application>
  <PresentationFormat>On-screen Show (4:3)</PresentationFormat>
  <Paragraphs>38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What time is it? Fruit snack time!! </vt:lpstr>
      <vt:lpstr>What time is it? Fruit snack time!! </vt:lpstr>
      <vt:lpstr>So now that we have played with pressure...</vt:lpstr>
      <vt:lpstr>Units of pressure</vt:lpstr>
      <vt:lpstr>What you should write down and stick in your pocket for later.</vt:lpstr>
      <vt:lpstr>Lets try using this in a problem</vt:lpstr>
      <vt:lpstr>Slide 8</vt:lpstr>
      <vt:lpstr>Explain these through drawings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</dc:creator>
  <cp:lastModifiedBy>Chris</cp:lastModifiedBy>
  <cp:revision>23</cp:revision>
  <dcterms:created xsi:type="dcterms:W3CDTF">2010-05-07T04:30:01Z</dcterms:created>
  <dcterms:modified xsi:type="dcterms:W3CDTF">2010-05-07T06:47:01Z</dcterms:modified>
</cp:coreProperties>
</file>